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20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09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60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7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65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37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88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85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78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63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3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2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РУССКИЙ</a:t>
            </a:r>
            <a:b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ЯЗЫК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2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8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35729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29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67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99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4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2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llustrators.ru/uploads/illustration/image/523119/main_52311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3802"/>
            <a:ext cx="9542625" cy="681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3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ildlifearticles.co.uk/wp-content/uploads/2015/10/grizzly-bea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8" y="0"/>
            <a:ext cx="9196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8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1.starivina.ru/1/3476/34755007/afacdb/vorona-bing-grondahl-daniya-1950-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8795"/>
            <a:ext cx="9143999" cy="700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62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fonday.ru/images/tmp/10/4/original/10416YJeWj8TrreVO1p5SsI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3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silverado</dc:creator>
  <cp:lastModifiedBy>User</cp:lastModifiedBy>
  <cp:revision>4</cp:revision>
  <dcterms:created xsi:type="dcterms:W3CDTF">2016-11-30T15:16:54Z</dcterms:created>
  <dcterms:modified xsi:type="dcterms:W3CDTF">2016-11-30T16:10:36Z</dcterms:modified>
</cp:coreProperties>
</file>